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9" r:id="rId6"/>
    <p:sldId id="257" r:id="rId7"/>
    <p:sldId id="260" r:id="rId8"/>
    <p:sldId id="261" r:id="rId9"/>
    <p:sldId id="267" r:id="rId10"/>
    <p:sldId id="263" r:id="rId11"/>
    <p:sldId id="264" r:id="rId12"/>
    <p:sldId id="265" r:id="rId13"/>
    <p:sldId id="266" r:id="rId14"/>
    <p:sldId id="258" r:id="rId1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CFF"/>
    <a:srgbClr val="F6EEE6"/>
    <a:srgbClr val="F1E6D9"/>
    <a:srgbClr val="F7F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1"/>
  </p:normalViewPr>
  <p:slideViewPr>
    <p:cSldViewPr snapToGrid="0" snapToObjects="1">
      <p:cViewPr varScale="1">
        <p:scale>
          <a:sx n="111" d="100"/>
          <a:sy n="111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a Munoz" userId="9936d633-eca7-460e-bc39-127eb51f37ae" providerId="ADAL" clId="{F7E4D604-0CA4-4EC3-A5EE-1545DAF0408C}"/>
    <pc:docChg chg="undo custSel addSld delSld modSld sldOrd modMainMaster">
      <pc:chgData name="Carolina Munoz" userId="9936d633-eca7-460e-bc39-127eb51f37ae" providerId="ADAL" clId="{F7E4D604-0CA4-4EC3-A5EE-1545DAF0408C}" dt="2024-04-15T14:33:36.078" v="442" actId="20577"/>
      <pc:docMkLst>
        <pc:docMk/>
      </pc:docMkLst>
      <pc:sldChg chg="addSp delSp modSp setBg">
        <pc:chgData name="Carolina Munoz" userId="9936d633-eca7-460e-bc39-127eb51f37ae" providerId="ADAL" clId="{F7E4D604-0CA4-4EC3-A5EE-1545DAF0408C}" dt="2024-04-15T13:40:24.788" v="356"/>
        <pc:sldMkLst>
          <pc:docMk/>
          <pc:sldMk cId="3192428990" sldId="256"/>
        </pc:sldMkLst>
        <pc:spChg chg="add mod">
          <ac:chgData name="Carolina Munoz" userId="9936d633-eca7-460e-bc39-127eb51f37ae" providerId="ADAL" clId="{F7E4D604-0CA4-4EC3-A5EE-1545DAF0408C}" dt="2024-04-15T13:32:15.025" v="296" actId="1582"/>
          <ac:spMkLst>
            <pc:docMk/>
            <pc:sldMk cId="3192428990" sldId="256"/>
            <ac:spMk id="2" creationId="{8821BC39-3D32-4413-A726-28FF9FF41ADC}"/>
          </ac:spMkLst>
        </pc:spChg>
        <pc:spChg chg="mod">
          <ac:chgData name="Carolina Munoz" userId="9936d633-eca7-460e-bc39-127eb51f37ae" providerId="ADAL" clId="{F7E4D604-0CA4-4EC3-A5EE-1545DAF0408C}" dt="2024-04-15T13:31:47.134" v="264" actId="1076"/>
          <ac:spMkLst>
            <pc:docMk/>
            <pc:sldMk cId="3192428990" sldId="256"/>
            <ac:spMk id="5" creationId="{B7F382C8-9C83-D54A-A32A-E654F23191FD}"/>
          </ac:spMkLst>
        </pc:spChg>
        <pc:spChg chg="mod">
          <ac:chgData name="Carolina Munoz" userId="9936d633-eca7-460e-bc39-127eb51f37ae" providerId="ADAL" clId="{F7E4D604-0CA4-4EC3-A5EE-1545DAF0408C}" dt="2024-04-15T13:31:16.912" v="254" actId="207"/>
          <ac:spMkLst>
            <pc:docMk/>
            <pc:sldMk cId="3192428990" sldId="256"/>
            <ac:spMk id="6" creationId="{B1126EE0-7FB5-F24D-8D77-08CC17B5274B}"/>
          </ac:spMkLst>
        </pc:spChg>
        <pc:picChg chg="del">
          <ac:chgData name="Carolina Munoz" userId="9936d633-eca7-460e-bc39-127eb51f37ae" providerId="ADAL" clId="{F7E4D604-0CA4-4EC3-A5EE-1545DAF0408C}" dt="2024-04-15T13:31:26.571" v="257" actId="478"/>
          <ac:picMkLst>
            <pc:docMk/>
            <pc:sldMk cId="3192428990" sldId="256"/>
            <ac:picMk id="3" creationId="{EA3A43CF-2B4C-45EE-842F-53C9DACA926F}"/>
          </ac:picMkLst>
        </pc:picChg>
        <pc:picChg chg="add mod">
          <ac:chgData name="Carolina Munoz" userId="9936d633-eca7-460e-bc39-127eb51f37ae" providerId="ADAL" clId="{F7E4D604-0CA4-4EC3-A5EE-1545DAF0408C}" dt="2024-04-15T13:31:44.566" v="263" actId="1076"/>
          <ac:picMkLst>
            <pc:docMk/>
            <pc:sldMk cId="3192428990" sldId="256"/>
            <ac:picMk id="7" creationId="{918B8846-693A-448E-BAFF-9D2B87787E20}"/>
          </ac:picMkLst>
        </pc:picChg>
        <pc:picChg chg="add del mod">
          <ac:chgData name="Carolina Munoz" userId="9936d633-eca7-460e-bc39-127eb51f37ae" providerId="ADAL" clId="{F7E4D604-0CA4-4EC3-A5EE-1545DAF0408C}" dt="2024-04-15T13:33:09.023" v="300" actId="478"/>
          <ac:picMkLst>
            <pc:docMk/>
            <pc:sldMk cId="3192428990" sldId="256"/>
            <ac:picMk id="8" creationId="{E63AF689-40C2-4A99-A2D4-EF235C949BB8}"/>
          </ac:picMkLst>
        </pc:picChg>
      </pc:sldChg>
      <pc:sldChg chg="addSp delSp modSp setBg">
        <pc:chgData name="Carolina Munoz" userId="9936d633-eca7-460e-bc39-127eb51f37ae" providerId="ADAL" clId="{F7E4D604-0CA4-4EC3-A5EE-1545DAF0408C}" dt="2024-04-15T13:42:31.602" v="370" actId="207"/>
        <pc:sldMkLst>
          <pc:docMk/>
          <pc:sldMk cId="2273349129" sldId="257"/>
        </pc:sldMkLst>
        <pc:spChg chg="mod">
          <ac:chgData name="Carolina Munoz" userId="9936d633-eca7-460e-bc39-127eb51f37ae" providerId="ADAL" clId="{F7E4D604-0CA4-4EC3-A5EE-1545DAF0408C}" dt="2024-04-15T13:36:26.756" v="342" actId="207"/>
          <ac:spMkLst>
            <pc:docMk/>
            <pc:sldMk cId="2273349129" sldId="257"/>
            <ac:spMk id="3" creationId="{8B344854-0D75-1B41-9DC3-9467CA105951}"/>
          </ac:spMkLst>
        </pc:spChg>
        <pc:spChg chg="mod">
          <ac:chgData name="Carolina Munoz" userId="9936d633-eca7-460e-bc39-127eb51f37ae" providerId="ADAL" clId="{F7E4D604-0CA4-4EC3-A5EE-1545DAF0408C}" dt="2024-04-15T13:42:31.602" v="370" actId="207"/>
          <ac:spMkLst>
            <pc:docMk/>
            <pc:sldMk cId="2273349129" sldId="257"/>
            <ac:spMk id="4" creationId="{00000000-0000-0000-0000-000000000000}"/>
          </ac:spMkLst>
        </pc:spChg>
        <pc:spChg chg="del mod">
          <ac:chgData name="Carolina Munoz" userId="9936d633-eca7-460e-bc39-127eb51f37ae" providerId="ADAL" clId="{F7E4D604-0CA4-4EC3-A5EE-1545DAF0408C}" dt="2024-04-15T13:33:23.472" v="305" actId="478"/>
          <ac:spMkLst>
            <pc:docMk/>
            <pc:sldMk cId="2273349129" sldId="257"/>
            <ac:spMk id="5" creationId="{B7F382C8-9C83-D54A-A32A-E654F23191FD}"/>
          </ac:spMkLst>
        </pc:spChg>
        <pc:spChg chg="add mod">
          <ac:chgData name="Carolina Munoz" userId="9936d633-eca7-460e-bc39-127eb51f37ae" providerId="ADAL" clId="{F7E4D604-0CA4-4EC3-A5EE-1545DAF0408C}" dt="2024-04-15T13:36:26.756" v="342" actId="207"/>
          <ac:spMkLst>
            <pc:docMk/>
            <pc:sldMk cId="2273349129" sldId="257"/>
            <ac:spMk id="6" creationId="{526978AA-AEF9-4CAA-A7D3-7278AF21D09E}"/>
          </ac:spMkLst>
        </pc:spChg>
        <pc:picChg chg="add mod">
          <ac:chgData name="Carolina Munoz" userId="9936d633-eca7-460e-bc39-127eb51f37ae" providerId="ADAL" clId="{F7E4D604-0CA4-4EC3-A5EE-1545DAF0408C}" dt="2024-04-15T13:26:08.638" v="233"/>
          <ac:picMkLst>
            <pc:docMk/>
            <pc:sldMk cId="2273349129" sldId="257"/>
            <ac:picMk id="2050" creationId="{580A5DDC-44C6-433A-B562-C6D1AC50386E}"/>
          </ac:picMkLst>
        </pc:picChg>
      </pc:sldChg>
      <pc:sldChg chg="addSp delSp modSp setBg">
        <pc:chgData name="Carolina Munoz" userId="9936d633-eca7-460e-bc39-127eb51f37ae" providerId="ADAL" clId="{F7E4D604-0CA4-4EC3-A5EE-1545DAF0408C}" dt="2024-04-15T13:40:28.957" v="357"/>
        <pc:sldMkLst>
          <pc:docMk/>
          <pc:sldMk cId="3868216601" sldId="258"/>
        </pc:sldMkLst>
        <pc:spChg chg="add">
          <ac:chgData name="Carolina Munoz" userId="9936d633-eca7-460e-bc39-127eb51f37ae" providerId="ADAL" clId="{F7E4D604-0CA4-4EC3-A5EE-1545DAF0408C}" dt="2024-04-15T13:35:54.432" v="335"/>
          <ac:spMkLst>
            <pc:docMk/>
            <pc:sldMk cId="3868216601" sldId="258"/>
            <ac:spMk id="4" creationId="{A08637B2-08FE-4BC7-ADF1-33CDA362ABD9}"/>
          </ac:spMkLst>
        </pc:spChg>
        <pc:picChg chg="del">
          <ac:chgData name="Carolina Munoz" userId="9936d633-eca7-460e-bc39-127eb51f37ae" providerId="ADAL" clId="{F7E4D604-0CA4-4EC3-A5EE-1545DAF0408C}" dt="2024-04-15T13:35:47.352" v="334" actId="478"/>
          <ac:picMkLst>
            <pc:docMk/>
            <pc:sldMk cId="3868216601" sldId="258"/>
            <ac:picMk id="3" creationId="{605AADB6-302D-4DA0-BF02-A7EFE81C7E9B}"/>
          </ac:picMkLst>
        </pc:picChg>
        <pc:picChg chg="add mod">
          <ac:chgData name="Carolina Munoz" userId="9936d633-eca7-460e-bc39-127eb51f37ae" providerId="ADAL" clId="{F7E4D604-0CA4-4EC3-A5EE-1545DAF0408C}" dt="2024-04-15T13:35:58.294" v="336" actId="1076"/>
          <ac:picMkLst>
            <pc:docMk/>
            <pc:sldMk cId="3868216601" sldId="258"/>
            <ac:picMk id="5" creationId="{B239E6A3-25F7-44BF-9062-E3BFB5DDFCCF}"/>
          </ac:picMkLst>
        </pc:picChg>
      </pc:sldChg>
      <pc:sldChg chg="addSp delSp modSp setBg">
        <pc:chgData name="Carolina Munoz" userId="9936d633-eca7-460e-bc39-127eb51f37ae" providerId="ADAL" clId="{F7E4D604-0CA4-4EC3-A5EE-1545DAF0408C}" dt="2024-04-15T13:40:53.309" v="362" actId="207"/>
        <pc:sldMkLst>
          <pc:docMk/>
          <pc:sldMk cId="424448999" sldId="259"/>
        </pc:sldMkLst>
        <pc:spChg chg="mod">
          <ac:chgData name="Carolina Munoz" userId="9936d633-eca7-460e-bc39-127eb51f37ae" providerId="ADAL" clId="{F7E4D604-0CA4-4EC3-A5EE-1545DAF0408C}" dt="2024-04-15T13:40:53.309" v="362" actId="207"/>
          <ac:spMkLst>
            <pc:docMk/>
            <pc:sldMk cId="424448999" sldId="259"/>
            <ac:spMk id="5" creationId="{B7F382C8-9C83-D54A-A32A-E654F23191FD}"/>
          </ac:spMkLst>
        </pc:spChg>
        <pc:spChg chg="add del mod">
          <ac:chgData name="Carolina Munoz" userId="9936d633-eca7-460e-bc39-127eb51f37ae" providerId="ADAL" clId="{F7E4D604-0CA4-4EC3-A5EE-1545DAF0408C}" dt="2024-04-15T13:40:50.292" v="361" actId="207"/>
          <ac:spMkLst>
            <pc:docMk/>
            <pc:sldMk cId="424448999" sldId="259"/>
            <ac:spMk id="6" creationId="{B1126EE0-7FB5-F24D-8D77-08CC17B5274B}"/>
          </ac:spMkLst>
        </pc:spChg>
        <pc:spChg chg="add del">
          <ac:chgData name="Carolina Munoz" userId="9936d633-eca7-460e-bc39-127eb51f37ae" providerId="ADAL" clId="{F7E4D604-0CA4-4EC3-A5EE-1545DAF0408C}" dt="2024-04-15T12:52:21.541" v="40"/>
          <ac:spMkLst>
            <pc:docMk/>
            <pc:sldMk cId="424448999" sldId="259"/>
            <ac:spMk id="7" creationId="{4173B685-D4A7-46C1-B9E2-D235F049A631}"/>
          </ac:spMkLst>
        </pc:spChg>
        <pc:spChg chg="add del mod">
          <ac:chgData name="Carolina Munoz" userId="9936d633-eca7-460e-bc39-127eb51f37ae" providerId="ADAL" clId="{F7E4D604-0CA4-4EC3-A5EE-1545DAF0408C}" dt="2024-04-15T12:52:31.777" v="46" actId="478"/>
          <ac:spMkLst>
            <pc:docMk/>
            <pc:sldMk cId="424448999" sldId="259"/>
            <ac:spMk id="9" creationId="{E997E005-C343-4BBA-AB32-909050868EBE}"/>
          </ac:spMkLst>
        </pc:spChg>
        <pc:picChg chg="add del">
          <ac:chgData name="Carolina Munoz" userId="9936d633-eca7-460e-bc39-127eb51f37ae" providerId="ADAL" clId="{F7E4D604-0CA4-4EC3-A5EE-1545DAF0408C}" dt="2024-04-15T12:52:21.541" v="40"/>
          <ac:picMkLst>
            <pc:docMk/>
            <pc:sldMk cId="424448999" sldId="259"/>
            <ac:picMk id="8" creationId="{D57E1506-B810-4AAF-A065-7B2324FBCC47}"/>
          </ac:picMkLst>
        </pc:picChg>
        <pc:picChg chg="add del mod">
          <ac:chgData name="Carolina Munoz" userId="9936d633-eca7-460e-bc39-127eb51f37ae" providerId="ADAL" clId="{F7E4D604-0CA4-4EC3-A5EE-1545DAF0408C}" dt="2024-04-15T12:59:51.459" v="64" actId="478"/>
          <ac:picMkLst>
            <pc:docMk/>
            <pc:sldMk cId="424448999" sldId="259"/>
            <ac:picMk id="10" creationId="{3823EF31-DD07-4874-8F14-DD6134691369}"/>
          </ac:picMkLst>
        </pc:picChg>
        <pc:picChg chg="add del mod">
          <ac:chgData name="Carolina Munoz" userId="9936d633-eca7-460e-bc39-127eb51f37ae" providerId="ADAL" clId="{F7E4D604-0CA4-4EC3-A5EE-1545DAF0408C}" dt="2024-04-15T12:52:18.342" v="38"/>
          <ac:picMkLst>
            <pc:docMk/>
            <pc:sldMk cId="424448999" sldId="259"/>
            <ac:picMk id="1026" creationId="{809E5853-1841-441E-A646-BBCEED5697D7}"/>
          </ac:picMkLst>
        </pc:picChg>
        <pc:picChg chg="add del mod">
          <ac:chgData name="Carolina Munoz" userId="9936d633-eca7-460e-bc39-127eb51f37ae" providerId="ADAL" clId="{F7E4D604-0CA4-4EC3-A5EE-1545DAF0408C}" dt="2024-04-15T13:13:32.893" v="108" actId="478"/>
          <ac:picMkLst>
            <pc:docMk/>
            <pc:sldMk cId="424448999" sldId="259"/>
            <ac:picMk id="1028" creationId="{0EE7F70B-CE59-4412-9C78-02066AF51D64}"/>
          </ac:picMkLst>
        </pc:picChg>
      </pc:sldChg>
      <pc:sldChg chg="addSp delSp modSp setBg">
        <pc:chgData name="Carolina Munoz" userId="9936d633-eca7-460e-bc39-127eb51f37ae" providerId="ADAL" clId="{F7E4D604-0CA4-4EC3-A5EE-1545DAF0408C}" dt="2024-04-15T14:24:20.017" v="377" actId="6549"/>
        <pc:sldMkLst>
          <pc:docMk/>
          <pc:sldMk cId="2213308903" sldId="260"/>
        </pc:sldMkLst>
        <pc:spChg chg="mod">
          <ac:chgData name="Carolina Munoz" userId="9936d633-eca7-460e-bc39-127eb51f37ae" providerId="ADAL" clId="{F7E4D604-0CA4-4EC3-A5EE-1545DAF0408C}" dt="2024-04-15T14:24:20.017" v="377" actId="6549"/>
          <ac:spMkLst>
            <pc:docMk/>
            <pc:sldMk cId="2213308903" sldId="260"/>
            <ac:spMk id="2" creationId="{00000000-0000-0000-0000-000000000000}"/>
          </ac:spMkLst>
        </pc:spChg>
        <pc:spChg chg="del mod">
          <ac:chgData name="Carolina Munoz" userId="9936d633-eca7-460e-bc39-127eb51f37ae" providerId="ADAL" clId="{F7E4D604-0CA4-4EC3-A5EE-1545DAF0408C}" dt="2024-04-15T13:33:28.727" v="308" actId="478"/>
          <ac:spMkLst>
            <pc:docMk/>
            <pc:sldMk cId="2213308903" sldId="260"/>
            <ac:spMk id="5" creationId="{B7F382C8-9C83-D54A-A32A-E654F23191FD}"/>
          </ac:spMkLst>
        </pc:spChg>
        <pc:spChg chg="mod">
          <ac:chgData name="Carolina Munoz" userId="9936d633-eca7-460e-bc39-127eb51f37ae" providerId="ADAL" clId="{F7E4D604-0CA4-4EC3-A5EE-1545DAF0408C}" dt="2024-04-15T13:42:35.374" v="372" actId="207"/>
          <ac:spMkLst>
            <pc:docMk/>
            <pc:sldMk cId="2213308903" sldId="260"/>
            <ac:spMk id="6" creationId="{B1126EE0-7FB5-F24D-8D77-08CC17B5274B}"/>
          </ac:spMkLst>
        </pc:spChg>
        <pc:spChg chg="add mod">
          <ac:chgData name="Carolina Munoz" userId="9936d633-eca7-460e-bc39-127eb51f37ae" providerId="ADAL" clId="{F7E4D604-0CA4-4EC3-A5EE-1545DAF0408C}" dt="2024-04-15T13:41:00.358" v="363" actId="207"/>
          <ac:spMkLst>
            <pc:docMk/>
            <pc:sldMk cId="2213308903" sldId="260"/>
            <ac:spMk id="7" creationId="{498B0969-47F4-461E-957B-43E18DFF41F4}"/>
          </ac:spMkLst>
        </pc:spChg>
      </pc:sldChg>
      <pc:sldChg chg="addSp delSp modSp setBg">
        <pc:chgData name="Carolina Munoz" userId="9936d633-eca7-460e-bc39-127eb51f37ae" providerId="ADAL" clId="{F7E4D604-0CA4-4EC3-A5EE-1545DAF0408C}" dt="2024-04-15T14:33:16.596" v="439" actId="20577"/>
        <pc:sldMkLst>
          <pc:docMk/>
          <pc:sldMk cId="164164233" sldId="261"/>
        </pc:sldMkLst>
        <pc:spChg chg="add mod">
          <ac:chgData name="Carolina Munoz" userId="9936d633-eca7-460e-bc39-127eb51f37ae" providerId="ADAL" clId="{F7E4D604-0CA4-4EC3-A5EE-1545DAF0408C}" dt="2024-04-15T13:25:59.815" v="232" actId="164"/>
          <ac:spMkLst>
            <pc:docMk/>
            <pc:sldMk cId="164164233" sldId="261"/>
            <ac:spMk id="2" creationId="{E998C527-2CF1-442D-A12F-C21D8E4333A9}"/>
          </ac:spMkLst>
        </pc:spChg>
        <pc:spChg chg="mod">
          <ac:chgData name="Carolina Munoz" userId="9936d633-eca7-460e-bc39-127eb51f37ae" providerId="ADAL" clId="{F7E4D604-0CA4-4EC3-A5EE-1545DAF0408C}" dt="2024-04-15T13:41:23.342" v="366" actId="1076"/>
          <ac:spMkLst>
            <pc:docMk/>
            <pc:sldMk cId="164164233" sldId="261"/>
            <ac:spMk id="3" creationId="{8B344854-0D75-1B41-9DC3-9467CA105951}"/>
          </ac:spMkLst>
        </pc:spChg>
        <pc:spChg chg="del mod">
          <ac:chgData name="Carolina Munoz" userId="9936d633-eca7-460e-bc39-127eb51f37ae" providerId="ADAL" clId="{F7E4D604-0CA4-4EC3-A5EE-1545DAF0408C}" dt="2024-04-15T13:22:30.730" v="192" actId="478"/>
          <ac:spMkLst>
            <pc:docMk/>
            <pc:sldMk cId="164164233" sldId="261"/>
            <ac:spMk id="4" creationId="{00000000-0000-0000-0000-000000000000}"/>
          </ac:spMkLst>
        </pc:spChg>
        <pc:spChg chg="del mod">
          <ac:chgData name="Carolina Munoz" userId="9936d633-eca7-460e-bc39-127eb51f37ae" providerId="ADAL" clId="{F7E4D604-0CA4-4EC3-A5EE-1545DAF0408C}" dt="2024-04-15T13:33:33.415" v="310" actId="478"/>
          <ac:spMkLst>
            <pc:docMk/>
            <pc:sldMk cId="164164233" sldId="261"/>
            <ac:spMk id="5" creationId="{B7F382C8-9C83-D54A-A32A-E654F23191FD}"/>
          </ac:spMkLst>
        </pc:spChg>
        <pc:spChg chg="add mod">
          <ac:chgData name="Carolina Munoz" userId="9936d633-eca7-460e-bc39-127eb51f37ae" providerId="ADAL" clId="{F7E4D604-0CA4-4EC3-A5EE-1545DAF0408C}" dt="2024-04-15T14:33:16.596" v="439" actId="20577"/>
          <ac:spMkLst>
            <pc:docMk/>
            <pc:sldMk cId="164164233" sldId="261"/>
            <ac:spMk id="7" creationId="{45EA95E0-500A-4462-BEBA-1D7622B48618}"/>
          </ac:spMkLst>
        </pc:spChg>
        <pc:spChg chg="add mod">
          <ac:chgData name="Carolina Munoz" userId="9936d633-eca7-460e-bc39-127eb51f37ae" providerId="ADAL" clId="{F7E4D604-0CA4-4EC3-A5EE-1545DAF0408C}" dt="2024-04-15T13:36:21.553" v="341" actId="207"/>
          <ac:spMkLst>
            <pc:docMk/>
            <pc:sldMk cId="164164233" sldId="261"/>
            <ac:spMk id="11" creationId="{EBA0CC44-44A7-4277-85B0-E89C37DF1170}"/>
          </ac:spMkLst>
        </pc:spChg>
        <pc:grpChg chg="add mod">
          <ac:chgData name="Carolina Munoz" userId="9936d633-eca7-460e-bc39-127eb51f37ae" providerId="ADAL" clId="{F7E4D604-0CA4-4EC3-A5EE-1545DAF0408C}" dt="2024-04-15T13:41:24.388" v="367" actId="1076"/>
          <ac:grpSpMkLst>
            <pc:docMk/>
            <pc:sldMk cId="164164233" sldId="261"/>
            <ac:grpSpMk id="8" creationId="{97BD7371-DEC5-4E6D-81B8-3CFD058AF691}"/>
          </ac:grpSpMkLst>
        </pc:grpChg>
        <pc:picChg chg="add del mod">
          <ac:chgData name="Carolina Munoz" userId="9936d633-eca7-460e-bc39-127eb51f37ae" providerId="ADAL" clId="{F7E4D604-0CA4-4EC3-A5EE-1545DAF0408C}" dt="2024-04-15T13:24:40.042" v="208" actId="478"/>
          <ac:picMkLst>
            <pc:docMk/>
            <pc:sldMk cId="164164233" sldId="261"/>
            <ac:picMk id="6" creationId="{E0F205D8-27A1-45D0-8F15-94D0668DE869}"/>
          </ac:picMkLst>
        </pc:picChg>
        <pc:picChg chg="add del mod">
          <ac:chgData name="Carolina Munoz" userId="9936d633-eca7-460e-bc39-127eb51f37ae" providerId="ADAL" clId="{F7E4D604-0CA4-4EC3-A5EE-1545DAF0408C}" dt="2024-04-15T13:08:33.899" v="107" actId="478"/>
          <ac:picMkLst>
            <pc:docMk/>
            <pc:sldMk cId="164164233" sldId="261"/>
            <ac:picMk id="3074" creationId="{20A11998-2E74-4F05-9EAE-B7659F0DA2D2}"/>
          </ac:picMkLst>
        </pc:picChg>
        <pc:picChg chg="add mod">
          <ac:chgData name="Carolina Munoz" userId="9936d633-eca7-460e-bc39-127eb51f37ae" providerId="ADAL" clId="{F7E4D604-0CA4-4EC3-A5EE-1545DAF0408C}" dt="2024-04-15T13:25:59.815" v="232" actId="164"/>
          <ac:picMkLst>
            <pc:docMk/>
            <pc:sldMk cId="164164233" sldId="261"/>
            <ac:picMk id="3076" creationId="{3EDEE5EF-9DB9-4DB5-9D35-B91C0840F2A3}"/>
          </ac:picMkLst>
        </pc:picChg>
      </pc:sldChg>
      <pc:sldChg chg="addSp delSp modSp del">
        <pc:chgData name="Carolina Munoz" userId="9936d633-eca7-460e-bc39-127eb51f37ae" providerId="ADAL" clId="{F7E4D604-0CA4-4EC3-A5EE-1545DAF0408C}" dt="2024-04-15T13:33:48.023" v="315" actId="2696"/>
        <pc:sldMkLst>
          <pc:docMk/>
          <pc:sldMk cId="3158317224" sldId="262"/>
        </pc:sldMkLst>
        <pc:spChg chg="mod">
          <ac:chgData name="Carolina Munoz" userId="9936d633-eca7-460e-bc39-127eb51f37ae" providerId="ADAL" clId="{F7E4D604-0CA4-4EC3-A5EE-1545DAF0408C}" dt="2024-04-15T13:23:31.408" v="204" actId="1076"/>
          <ac:spMkLst>
            <pc:docMk/>
            <pc:sldMk cId="3158317224" sldId="262"/>
            <ac:spMk id="3" creationId="{8B344854-0D75-1B41-9DC3-9467CA105951}"/>
          </ac:spMkLst>
        </pc:spChg>
        <pc:spChg chg="del mod">
          <ac:chgData name="Carolina Munoz" userId="9936d633-eca7-460e-bc39-127eb51f37ae" providerId="ADAL" clId="{F7E4D604-0CA4-4EC3-A5EE-1545DAF0408C}" dt="2024-04-15T13:22:26.306" v="190" actId="478"/>
          <ac:spMkLst>
            <pc:docMk/>
            <pc:sldMk cId="3158317224" sldId="262"/>
            <ac:spMk id="4" creationId="{00000000-0000-0000-0000-000000000000}"/>
          </ac:spMkLst>
        </pc:spChg>
        <pc:spChg chg="mod">
          <ac:chgData name="Carolina Munoz" userId="9936d633-eca7-460e-bc39-127eb51f37ae" providerId="ADAL" clId="{F7E4D604-0CA4-4EC3-A5EE-1545DAF0408C}" dt="2024-04-15T12:50:00.570" v="21" actId="6549"/>
          <ac:spMkLst>
            <pc:docMk/>
            <pc:sldMk cId="3158317224" sldId="262"/>
            <ac:spMk id="5" creationId="{B7F382C8-9C83-D54A-A32A-E654F23191FD}"/>
          </ac:spMkLst>
        </pc:spChg>
        <pc:spChg chg="add">
          <ac:chgData name="Carolina Munoz" userId="9936d633-eca7-460e-bc39-127eb51f37ae" providerId="ADAL" clId="{F7E4D604-0CA4-4EC3-A5EE-1545DAF0408C}" dt="2024-04-15T13:22:26.603" v="191"/>
          <ac:spMkLst>
            <pc:docMk/>
            <pc:sldMk cId="3158317224" sldId="262"/>
            <ac:spMk id="6" creationId="{BD191E7D-8368-4A44-A949-E0C97E1E0D30}"/>
          </ac:spMkLst>
        </pc:spChg>
      </pc:sldChg>
      <pc:sldChg chg="addSp delSp modSp setBg">
        <pc:chgData name="Carolina Munoz" userId="9936d633-eca7-460e-bc39-127eb51f37ae" providerId="ADAL" clId="{F7E4D604-0CA4-4EC3-A5EE-1545DAF0408C}" dt="2024-04-15T14:33:30.533" v="441" actId="20577"/>
        <pc:sldMkLst>
          <pc:docMk/>
          <pc:sldMk cId="2153105025" sldId="263"/>
        </pc:sldMkLst>
        <pc:spChg chg="mod">
          <ac:chgData name="Carolina Munoz" userId="9936d633-eca7-460e-bc39-127eb51f37ae" providerId="ADAL" clId="{F7E4D604-0CA4-4EC3-A5EE-1545DAF0408C}" dt="2024-04-15T13:36:16.075" v="340" actId="207"/>
          <ac:spMkLst>
            <pc:docMk/>
            <pc:sldMk cId="2153105025" sldId="263"/>
            <ac:spMk id="3" creationId="{8B344854-0D75-1B41-9DC3-9467CA105951}"/>
          </ac:spMkLst>
        </pc:spChg>
        <pc:spChg chg="del">
          <ac:chgData name="Carolina Munoz" userId="9936d633-eca7-460e-bc39-127eb51f37ae" providerId="ADAL" clId="{F7E4D604-0CA4-4EC3-A5EE-1545DAF0408C}" dt="2024-04-15T13:22:20.578" v="188" actId="478"/>
          <ac:spMkLst>
            <pc:docMk/>
            <pc:sldMk cId="2153105025" sldId="263"/>
            <ac:spMk id="4" creationId="{00000000-0000-0000-0000-000000000000}"/>
          </ac:spMkLst>
        </pc:spChg>
        <pc:spChg chg="del mod">
          <ac:chgData name="Carolina Munoz" userId="9936d633-eca7-460e-bc39-127eb51f37ae" providerId="ADAL" clId="{F7E4D604-0CA4-4EC3-A5EE-1545DAF0408C}" dt="2024-04-15T13:34:12.295" v="319" actId="478"/>
          <ac:spMkLst>
            <pc:docMk/>
            <pc:sldMk cId="2153105025" sldId="263"/>
            <ac:spMk id="5" creationId="{B7F382C8-9C83-D54A-A32A-E654F23191FD}"/>
          </ac:spMkLst>
        </pc:spChg>
        <pc:spChg chg="add mod">
          <ac:chgData name="Carolina Munoz" userId="9936d633-eca7-460e-bc39-127eb51f37ae" providerId="ADAL" clId="{F7E4D604-0CA4-4EC3-A5EE-1545DAF0408C}" dt="2024-04-15T14:33:30.533" v="441" actId="20577"/>
          <ac:spMkLst>
            <pc:docMk/>
            <pc:sldMk cId="2153105025" sldId="263"/>
            <ac:spMk id="6" creationId="{8B5E6B80-1F2B-4CB3-9C69-F94B94F1054A}"/>
          </ac:spMkLst>
        </pc:spChg>
        <pc:spChg chg="add mod">
          <ac:chgData name="Carolina Munoz" userId="9936d633-eca7-460e-bc39-127eb51f37ae" providerId="ADAL" clId="{F7E4D604-0CA4-4EC3-A5EE-1545DAF0408C}" dt="2024-04-15T13:36:16.075" v="340" actId="207"/>
          <ac:spMkLst>
            <pc:docMk/>
            <pc:sldMk cId="2153105025" sldId="263"/>
            <ac:spMk id="7" creationId="{5622A277-8E15-4AE6-B1F1-6496739234BE}"/>
          </ac:spMkLst>
        </pc:spChg>
      </pc:sldChg>
      <pc:sldChg chg="addSp delSp modSp setBg">
        <pc:chgData name="Carolina Munoz" userId="9936d633-eca7-460e-bc39-127eb51f37ae" providerId="ADAL" clId="{F7E4D604-0CA4-4EC3-A5EE-1545DAF0408C}" dt="2024-04-15T14:33:36.078" v="442" actId="20577"/>
        <pc:sldMkLst>
          <pc:docMk/>
          <pc:sldMk cId="1928965776" sldId="264"/>
        </pc:sldMkLst>
        <pc:spChg chg="mod">
          <ac:chgData name="Carolina Munoz" userId="9936d633-eca7-460e-bc39-127eb51f37ae" providerId="ADAL" clId="{F7E4D604-0CA4-4EC3-A5EE-1545DAF0408C}" dt="2024-04-15T14:24:45.225" v="390" actId="20577"/>
          <ac:spMkLst>
            <pc:docMk/>
            <pc:sldMk cId="1928965776" sldId="264"/>
            <ac:spMk id="3" creationId="{8B344854-0D75-1B41-9DC3-9467CA105951}"/>
          </ac:spMkLst>
        </pc:spChg>
        <pc:spChg chg="del">
          <ac:chgData name="Carolina Munoz" userId="9936d633-eca7-460e-bc39-127eb51f37ae" providerId="ADAL" clId="{F7E4D604-0CA4-4EC3-A5EE-1545DAF0408C}" dt="2024-04-15T13:22:17.002" v="186" actId="478"/>
          <ac:spMkLst>
            <pc:docMk/>
            <pc:sldMk cId="1928965776" sldId="264"/>
            <ac:spMk id="4" creationId="{00000000-0000-0000-0000-000000000000}"/>
          </ac:spMkLst>
        </pc:spChg>
        <pc:spChg chg="del mod">
          <ac:chgData name="Carolina Munoz" userId="9936d633-eca7-460e-bc39-127eb51f37ae" providerId="ADAL" clId="{F7E4D604-0CA4-4EC3-A5EE-1545DAF0408C}" dt="2024-04-15T13:34:17.421" v="322" actId="478"/>
          <ac:spMkLst>
            <pc:docMk/>
            <pc:sldMk cId="1928965776" sldId="264"/>
            <ac:spMk id="5" creationId="{B7F382C8-9C83-D54A-A32A-E654F23191FD}"/>
          </ac:spMkLst>
        </pc:spChg>
        <pc:spChg chg="add mod">
          <ac:chgData name="Carolina Munoz" userId="9936d633-eca7-460e-bc39-127eb51f37ae" providerId="ADAL" clId="{F7E4D604-0CA4-4EC3-A5EE-1545DAF0408C}" dt="2024-04-15T14:33:36.078" v="442" actId="20577"/>
          <ac:spMkLst>
            <pc:docMk/>
            <pc:sldMk cId="1928965776" sldId="264"/>
            <ac:spMk id="6" creationId="{9D678BD3-810E-46C1-BE6C-E7076F1EF25D}"/>
          </ac:spMkLst>
        </pc:spChg>
        <pc:spChg chg="add mod">
          <ac:chgData name="Carolina Munoz" userId="9936d633-eca7-460e-bc39-127eb51f37ae" providerId="ADAL" clId="{F7E4D604-0CA4-4EC3-A5EE-1545DAF0408C}" dt="2024-04-15T13:36:12.180" v="339" actId="207"/>
          <ac:spMkLst>
            <pc:docMk/>
            <pc:sldMk cId="1928965776" sldId="264"/>
            <ac:spMk id="7" creationId="{A6156898-7CFA-42DA-999D-97122DC0D3F8}"/>
          </ac:spMkLst>
        </pc:spChg>
      </pc:sldChg>
      <pc:sldChg chg="addSp delSp modSp setBg">
        <pc:chgData name="Carolina Munoz" userId="9936d633-eca7-460e-bc39-127eb51f37ae" providerId="ADAL" clId="{F7E4D604-0CA4-4EC3-A5EE-1545DAF0408C}" dt="2024-04-15T13:36:09.121" v="338" actId="207"/>
        <pc:sldMkLst>
          <pc:docMk/>
          <pc:sldMk cId="443643338" sldId="265"/>
        </pc:sldMkLst>
        <pc:spChg chg="del mod">
          <ac:chgData name="Carolina Munoz" userId="9936d633-eca7-460e-bc39-127eb51f37ae" providerId="ADAL" clId="{F7E4D604-0CA4-4EC3-A5EE-1545DAF0408C}" dt="2024-04-15T13:21:47.464" v="161"/>
          <ac:spMkLst>
            <pc:docMk/>
            <pc:sldMk cId="443643338" sldId="265"/>
            <ac:spMk id="3" creationId="{8B344854-0D75-1B41-9DC3-9467CA105951}"/>
          </ac:spMkLst>
        </pc:spChg>
        <pc:spChg chg="del">
          <ac:chgData name="Carolina Munoz" userId="9936d633-eca7-460e-bc39-127eb51f37ae" providerId="ADAL" clId="{F7E4D604-0CA4-4EC3-A5EE-1545DAF0408C}" dt="2024-04-15T13:33:59.495" v="317" actId="478"/>
          <ac:spMkLst>
            <pc:docMk/>
            <pc:sldMk cId="443643338" sldId="265"/>
            <ac:spMk id="4" creationId="{00000000-0000-0000-0000-000000000000}"/>
          </ac:spMkLst>
        </pc:spChg>
        <pc:spChg chg="del mod">
          <ac:chgData name="Carolina Munoz" userId="9936d633-eca7-460e-bc39-127eb51f37ae" providerId="ADAL" clId="{F7E4D604-0CA4-4EC3-A5EE-1545DAF0408C}" dt="2024-04-15T13:34:21.847" v="325" actId="478"/>
          <ac:spMkLst>
            <pc:docMk/>
            <pc:sldMk cId="443643338" sldId="265"/>
            <ac:spMk id="5" creationId="{B7F382C8-9C83-D54A-A32A-E654F23191FD}"/>
          </ac:spMkLst>
        </pc:spChg>
        <pc:spChg chg="add mod">
          <ac:chgData name="Carolina Munoz" userId="9936d633-eca7-460e-bc39-127eb51f37ae" providerId="ADAL" clId="{F7E4D604-0CA4-4EC3-A5EE-1545DAF0408C}" dt="2024-04-15T13:36:09.121" v="338" actId="207"/>
          <ac:spMkLst>
            <pc:docMk/>
            <pc:sldMk cId="443643338" sldId="265"/>
            <ac:spMk id="7" creationId="{3B985D26-65AD-4E2F-8BA0-926EC8631D8E}"/>
          </ac:spMkLst>
        </pc:spChg>
        <pc:spChg chg="add mod">
          <ac:chgData name="Carolina Munoz" userId="9936d633-eca7-460e-bc39-127eb51f37ae" providerId="ADAL" clId="{F7E4D604-0CA4-4EC3-A5EE-1545DAF0408C}" dt="2024-04-15T13:36:09.121" v="338" actId="207"/>
          <ac:spMkLst>
            <pc:docMk/>
            <pc:sldMk cId="443643338" sldId="265"/>
            <ac:spMk id="8" creationId="{EF2CFE5A-02DE-4191-8C10-A5E2EDDAA3A4}"/>
          </ac:spMkLst>
        </pc:spChg>
        <pc:picChg chg="add del mod">
          <ac:chgData name="Carolina Munoz" userId="9936d633-eca7-460e-bc39-127eb51f37ae" providerId="ADAL" clId="{F7E4D604-0CA4-4EC3-A5EE-1545DAF0408C}" dt="2024-04-15T13:19:47.084" v="151" actId="478"/>
          <ac:picMkLst>
            <pc:docMk/>
            <pc:sldMk cId="443643338" sldId="265"/>
            <ac:picMk id="2" creationId="{D733E6B4-CC51-43CD-A30E-17ECB5170C3F}"/>
          </ac:picMkLst>
        </pc:picChg>
        <pc:picChg chg="add mod">
          <ac:chgData name="Carolina Munoz" userId="9936d633-eca7-460e-bc39-127eb51f37ae" providerId="ADAL" clId="{F7E4D604-0CA4-4EC3-A5EE-1545DAF0408C}" dt="2024-04-15T13:21:31.457" v="156" actId="1076"/>
          <ac:picMkLst>
            <pc:docMk/>
            <pc:sldMk cId="443643338" sldId="265"/>
            <ac:picMk id="5122" creationId="{10F1D129-F933-418A-A0D6-4907CC5DC3DB}"/>
          </ac:picMkLst>
        </pc:picChg>
      </pc:sldChg>
      <pc:sldChg chg="addSp delSp modSp setBg">
        <pc:chgData name="Carolina Munoz" userId="9936d633-eca7-460e-bc39-127eb51f37ae" providerId="ADAL" clId="{F7E4D604-0CA4-4EC3-A5EE-1545DAF0408C}" dt="2024-04-15T13:36:04.973" v="337" actId="207"/>
        <pc:sldMkLst>
          <pc:docMk/>
          <pc:sldMk cId="2920095658" sldId="266"/>
        </pc:sldMkLst>
        <pc:spChg chg="mod">
          <ac:chgData name="Carolina Munoz" userId="9936d633-eca7-460e-bc39-127eb51f37ae" providerId="ADAL" clId="{F7E4D604-0CA4-4EC3-A5EE-1545DAF0408C}" dt="2024-04-15T13:36:04.973" v="337" actId="207"/>
          <ac:spMkLst>
            <pc:docMk/>
            <pc:sldMk cId="2920095658" sldId="266"/>
            <ac:spMk id="3" creationId="{8B344854-0D75-1B41-9DC3-9467CA105951}"/>
          </ac:spMkLst>
        </pc:spChg>
        <pc:spChg chg="del">
          <ac:chgData name="Carolina Munoz" userId="9936d633-eca7-460e-bc39-127eb51f37ae" providerId="ADAL" clId="{F7E4D604-0CA4-4EC3-A5EE-1545DAF0408C}" dt="2024-04-15T13:33:56.640" v="316" actId="478"/>
          <ac:spMkLst>
            <pc:docMk/>
            <pc:sldMk cId="2920095658" sldId="266"/>
            <ac:spMk id="4" creationId="{00000000-0000-0000-0000-000000000000}"/>
          </ac:spMkLst>
        </pc:spChg>
        <pc:spChg chg="del mod">
          <ac:chgData name="Carolina Munoz" userId="9936d633-eca7-460e-bc39-127eb51f37ae" providerId="ADAL" clId="{F7E4D604-0CA4-4EC3-A5EE-1545DAF0408C}" dt="2024-04-15T13:34:28.799" v="328" actId="478"/>
          <ac:spMkLst>
            <pc:docMk/>
            <pc:sldMk cId="2920095658" sldId="266"/>
            <ac:spMk id="5" creationId="{B7F382C8-9C83-D54A-A32A-E654F23191FD}"/>
          </ac:spMkLst>
        </pc:spChg>
        <pc:spChg chg="add del mod">
          <ac:chgData name="Carolina Munoz" userId="9936d633-eca7-460e-bc39-127eb51f37ae" providerId="ADAL" clId="{F7E4D604-0CA4-4EC3-A5EE-1545DAF0408C}" dt="2024-04-15T13:21:56.423" v="184"/>
          <ac:spMkLst>
            <pc:docMk/>
            <pc:sldMk cId="2920095658" sldId="266"/>
            <ac:spMk id="7" creationId="{64876B6C-1950-488B-A17E-5CD5F905C5F4}"/>
          </ac:spMkLst>
        </pc:spChg>
        <pc:spChg chg="add mod">
          <ac:chgData name="Carolina Munoz" userId="9936d633-eca7-460e-bc39-127eb51f37ae" providerId="ADAL" clId="{F7E4D604-0CA4-4EC3-A5EE-1545DAF0408C}" dt="2024-04-15T13:36:04.973" v="337" actId="207"/>
          <ac:spMkLst>
            <pc:docMk/>
            <pc:sldMk cId="2920095658" sldId="266"/>
            <ac:spMk id="8" creationId="{7EB6687C-4D9A-4689-AE1E-44365A8B84E9}"/>
          </ac:spMkLst>
        </pc:spChg>
        <pc:picChg chg="add">
          <ac:chgData name="Carolina Munoz" userId="9936d633-eca7-460e-bc39-127eb51f37ae" providerId="ADAL" clId="{F7E4D604-0CA4-4EC3-A5EE-1545DAF0408C}" dt="2024-04-15T13:21:35.530" v="159"/>
          <ac:picMkLst>
            <pc:docMk/>
            <pc:sldMk cId="2920095658" sldId="266"/>
            <ac:picMk id="6" creationId="{2E949024-B0BD-42F1-8E79-A03DBC32D625}"/>
          </ac:picMkLst>
        </pc:picChg>
        <pc:picChg chg="add del mod modCrop">
          <ac:chgData name="Carolina Munoz" userId="9936d633-eca7-460e-bc39-127eb51f37ae" providerId="ADAL" clId="{F7E4D604-0CA4-4EC3-A5EE-1545DAF0408C}" dt="2024-04-15T13:21:33.635" v="158" actId="478"/>
          <ac:picMkLst>
            <pc:docMk/>
            <pc:sldMk cId="2920095658" sldId="266"/>
            <ac:picMk id="4098" creationId="{5F3B352C-4AA1-4544-9DD3-37062511D3E7}"/>
          </ac:picMkLst>
        </pc:picChg>
      </pc:sldChg>
      <pc:sldChg chg="addSp delSp modSp add ord setBg">
        <pc:chgData name="Carolina Munoz" userId="9936d633-eca7-460e-bc39-127eb51f37ae" providerId="ADAL" clId="{F7E4D604-0CA4-4EC3-A5EE-1545DAF0408C}" dt="2024-04-15T14:33:28.462" v="440" actId="20577"/>
        <pc:sldMkLst>
          <pc:docMk/>
          <pc:sldMk cId="3722394821" sldId="267"/>
        </pc:sldMkLst>
        <pc:spChg chg="del mod">
          <ac:chgData name="Carolina Munoz" userId="9936d633-eca7-460e-bc39-127eb51f37ae" providerId="ADAL" clId="{F7E4D604-0CA4-4EC3-A5EE-1545DAF0408C}" dt="2024-04-15T13:28:32.233" v="241" actId="478"/>
          <ac:spMkLst>
            <pc:docMk/>
            <pc:sldMk cId="3722394821" sldId="267"/>
            <ac:spMk id="2" creationId="{00000000-0000-0000-0000-000000000000}"/>
          </ac:spMkLst>
        </pc:spChg>
        <pc:spChg chg="del">
          <ac:chgData name="Carolina Munoz" userId="9936d633-eca7-460e-bc39-127eb51f37ae" providerId="ADAL" clId="{F7E4D604-0CA4-4EC3-A5EE-1545DAF0408C}" dt="2024-04-15T13:33:41.695" v="313" actId="478"/>
          <ac:spMkLst>
            <pc:docMk/>
            <pc:sldMk cId="3722394821" sldId="267"/>
            <ac:spMk id="5" creationId="{B7F382C8-9C83-D54A-A32A-E654F23191FD}"/>
          </ac:spMkLst>
        </pc:spChg>
        <pc:spChg chg="del">
          <ac:chgData name="Carolina Munoz" userId="9936d633-eca7-460e-bc39-127eb51f37ae" providerId="ADAL" clId="{F7E4D604-0CA4-4EC3-A5EE-1545DAF0408C}" dt="2024-04-15T13:28:12.289" v="236" actId="478"/>
          <ac:spMkLst>
            <pc:docMk/>
            <pc:sldMk cId="3722394821" sldId="267"/>
            <ac:spMk id="6" creationId="{B1126EE0-7FB5-F24D-8D77-08CC17B5274B}"/>
          </ac:spMkLst>
        </pc:spChg>
        <pc:spChg chg="add mod">
          <ac:chgData name="Carolina Munoz" userId="9936d633-eca7-460e-bc39-127eb51f37ae" providerId="ADAL" clId="{F7E4D604-0CA4-4EC3-A5EE-1545DAF0408C}" dt="2024-04-15T14:33:28.462" v="440" actId="20577"/>
          <ac:spMkLst>
            <pc:docMk/>
            <pc:sldMk cId="3722394821" sldId="267"/>
            <ac:spMk id="7" creationId="{1C56681C-28BA-4814-9EAD-7DCEF608F42C}"/>
          </ac:spMkLst>
        </pc:spChg>
        <pc:spChg chg="add mod">
          <ac:chgData name="Carolina Munoz" userId="9936d633-eca7-460e-bc39-127eb51f37ae" providerId="ADAL" clId="{F7E4D604-0CA4-4EC3-A5EE-1545DAF0408C}" dt="2024-04-15T14:33:00.694" v="435" actId="1076"/>
          <ac:spMkLst>
            <pc:docMk/>
            <pc:sldMk cId="3722394821" sldId="267"/>
            <ac:spMk id="8" creationId="{E388162E-68A5-430F-82A4-F1552902B3B2}"/>
          </ac:spMkLst>
        </pc:spChg>
        <pc:spChg chg="add mod">
          <ac:chgData name="Carolina Munoz" userId="9936d633-eca7-460e-bc39-127eb51f37ae" providerId="ADAL" clId="{F7E4D604-0CA4-4EC3-A5EE-1545DAF0408C}" dt="2024-04-15T13:41:04.334" v="364" actId="207"/>
          <ac:spMkLst>
            <pc:docMk/>
            <pc:sldMk cId="3722394821" sldId="267"/>
            <ac:spMk id="9" creationId="{07039609-2CE7-4BD6-8768-7C29D64A64F9}"/>
          </ac:spMkLst>
        </pc:spChg>
        <pc:grpChg chg="add mod">
          <ac:chgData name="Carolina Munoz" userId="9936d633-eca7-460e-bc39-127eb51f37ae" providerId="ADAL" clId="{F7E4D604-0CA4-4EC3-A5EE-1545DAF0408C}" dt="2024-04-15T14:32:58.411" v="434" actId="164"/>
          <ac:grpSpMkLst>
            <pc:docMk/>
            <pc:sldMk cId="3722394821" sldId="267"/>
            <ac:grpSpMk id="5" creationId="{97ED5B37-C09B-40E6-B1FC-9940BAF735A4}"/>
          </ac:grpSpMkLst>
        </pc:grpChg>
        <pc:picChg chg="add mod ord">
          <ac:chgData name="Carolina Munoz" userId="9936d633-eca7-460e-bc39-127eb51f37ae" providerId="ADAL" clId="{F7E4D604-0CA4-4EC3-A5EE-1545DAF0408C}" dt="2024-04-15T14:32:58.411" v="434" actId="164"/>
          <ac:picMkLst>
            <pc:docMk/>
            <pc:sldMk cId="3722394821" sldId="267"/>
            <ac:picMk id="2" creationId="{0F60735A-F0EA-4DD5-9AC9-B8E1AFD640E7}"/>
          </ac:picMkLst>
        </pc:picChg>
        <pc:picChg chg="add mod">
          <ac:chgData name="Carolina Munoz" userId="9936d633-eca7-460e-bc39-127eb51f37ae" providerId="ADAL" clId="{F7E4D604-0CA4-4EC3-A5EE-1545DAF0408C}" dt="2024-04-15T14:32:58.411" v="434" actId="164"/>
          <ac:picMkLst>
            <pc:docMk/>
            <pc:sldMk cId="3722394821" sldId="267"/>
            <ac:picMk id="3" creationId="{A783AC2A-2CD4-4CD3-AE21-8AA63BD5BCA5}"/>
          </ac:picMkLst>
        </pc:picChg>
        <pc:picChg chg="add mod ord">
          <ac:chgData name="Carolina Munoz" userId="9936d633-eca7-460e-bc39-127eb51f37ae" providerId="ADAL" clId="{F7E4D604-0CA4-4EC3-A5EE-1545DAF0408C}" dt="2024-04-15T14:32:58.411" v="434" actId="164"/>
          <ac:picMkLst>
            <pc:docMk/>
            <pc:sldMk cId="3722394821" sldId="267"/>
            <ac:picMk id="4" creationId="{70B33DA1-B931-46AA-A61D-FFBA1548F594}"/>
          </ac:picMkLst>
        </pc:picChg>
      </pc:sldChg>
      <pc:sldMasterChg chg="setBg modSldLayout">
        <pc:chgData name="Carolina Munoz" userId="9936d633-eca7-460e-bc39-127eb51f37ae" providerId="ADAL" clId="{F7E4D604-0CA4-4EC3-A5EE-1545DAF0408C}" dt="2024-04-15T13:40:22.565" v="355"/>
        <pc:sldMasterMkLst>
          <pc:docMk/>
          <pc:sldMasterMk cId="626450249" sldId="2147483648"/>
        </pc:sldMasterMkLst>
        <pc:sldLayoutChg chg="setBg">
          <pc:chgData name="Carolina Munoz" userId="9936d633-eca7-460e-bc39-127eb51f37ae" providerId="ADAL" clId="{F7E4D604-0CA4-4EC3-A5EE-1545DAF0408C}" dt="2024-04-15T13:40:22.565" v="355"/>
          <pc:sldLayoutMkLst>
            <pc:docMk/>
            <pc:sldMasterMk cId="626450249" sldId="2147483648"/>
            <pc:sldLayoutMk cId="2568274497" sldId="2147483649"/>
          </pc:sldLayoutMkLst>
        </pc:sldLayoutChg>
        <pc:sldLayoutChg chg="setBg">
          <pc:chgData name="Carolina Munoz" userId="9936d633-eca7-460e-bc39-127eb51f37ae" providerId="ADAL" clId="{F7E4D604-0CA4-4EC3-A5EE-1545DAF0408C}" dt="2024-04-15T13:40:22.565" v="355"/>
          <pc:sldLayoutMkLst>
            <pc:docMk/>
            <pc:sldMasterMk cId="626450249" sldId="2147483648"/>
            <pc:sldLayoutMk cId="1442382798" sldId="2147483650"/>
          </pc:sldLayoutMkLst>
        </pc:sldLayoutChg>
        <pc:sldLayoutChg chg="setBg">
          <pc:chgData name="Carolina Munoz" userId="9936d633-eca7-460e-bc39-127eb51f37ae" providerId="ADAL" clId="{F7E4D604-0CA4-4EC3-A5EE-1545DAF0408C}" dt="2024-04-15T13:40:22.565" v="355"/>
          <pc:sldLayoutMkLst>
            <pc:docMk/>
            <pc:sldMasterMk cId="626450249" sldId="2147483648"/>
            <pc:sldLayoutMk cId="3112143261" sldId="2147483651"/>
          </pc:sldLayoutMkLst>
        </pc:sldLayoutChg>
        <pc:sldLayoutChg chg="setBg">
          <pc:chgData name="Carolina Munoz" userId="9936d633-eca7-460e-bc39-127eb51f37ae" providerId="ADAL" clId="{F7E4D604-0CA4-4EC3-A5EE-1545DAF0408C}" dt="2024-04-15T13:40:22.565" v="355"/>
          <pc:sldLayoutMkLst>
            <pc:docMk/>
            <pc:sldMasterMk cId="626450249" sldId="2147483648"/>
            <pc:sldLayoutMk cId="561434693" sldId="2147483652"/>
          </pc:sldLayoutMkLst>
        </pc:sldLayoutChg>
        <pc:sldLayoutChg chg="setBg">
          <pc:chgData name="Carolina Munoz" userId="9936d633-eca7-460e-bc39-127eb51f37ae" providerId="ADAL" clId="{F7E4D604-0CA4-4EC3-A5EE-1545DAF0408C}" dt="2024-04-15T13:40:22.565" v="355"/>
          <pc:sldLayoutMkLst>
            <pc:docMk/>
            <pc:sldMasterMk cId="626450249" sldId="2147483648"/>
            <pc:sldLayoutMk cId="352259002" sldId="2147483653"/>
          </pc:sldLayoutMkLst>
        </pc:sldLayoutChg>
        <pc:sldLayoutChg chg="setBg">
          <pc:chgData name="Carolina Munoz" userId="9936d633-eca7-460e-bc39-127eb51f37ae" providerId="ADAL" clId="{F7E4D604-0CA4-4EC3-A5EE-1545DAF0408C}" dt="2024-04-15T13:40:22.565" v="355"/>
          <pc:sldLayoutMkLst>
            <pc:docMk/>
            <pc:sldMasterMk cId="626450249" sldId="2147483648"/>
            <pc:sldLayoutMk cId="1984070940" sldId="2147483654"/>
          </pc:sldLayoutMkLst>
        </pc:sldLayoutChg>
        <pc:sldLayoutChg chg="setBg">
          <pc:chgData name="Carolina Munoz" userId="9936d633-eca7-460e-bc39-127eb51f37ae" providerId="ADAL" clId="{F7E4D604-0CA4-4EC3-A5EE-1545DAF0408C}" dt="2024-04-15T13:40:22.565" v="355"/>
          <pc:sldLayoutMkLst>
            <pc:docMk/>
            <pc:sldMasterMk cId="626450249" sldId="2147483648"/>
            <pc:sldLayoutMk cId="3105981602" sldId="2147483655"/>
          </pc:sldLayoutMkLst>
        </pc:sldLayoutChg>
        <pc:sldLayoutChg chg="setBg">
          <pc:chgData name="Carolina Munoz" userId="9936d633-eca7-460e-bc39-127eb51f37ae" providerId="ADAL" clId="{F7E4D604-0CA4-4EC3-A5EE-1545DAF0408C}" dt="2024-04-15T13:40:22.565" v="355"/>
          <pc:sldLayoutMkLst>
            <pc:docMk/>
            <pc:sldMasterMk cId="626450249" sldId="2147483648"/>
            <pc:sldLayoutMk cId="1115484342" sldId="2147483656"/>
          </pc:sldLayoutMkLst>
        </pc:sldLayoutChg>
        <pc:sldLayoutChg chg="setBg">
          <pc:chgData name="Carolina Munoz" userId="9936d633-eca7-460e-bc39-127eb51f37ae" providerId="ADAL" clId="{F7E4D604-0CA4-4EC3-A5EE-1545DAF0408C}" dt="2024-04-15T13:40:22.565" v="355"/>
          <pc:sldLayoutMkLst>
            <pc:docMk/>
            <pc:sldMasterMk cId="626450249" sldId="2147483648"/>
            <pc:sldLayoutMk cId="2895169739" sldId="2147483657"/>
          </pc:sldLayoutMkLst>
        </pc:sldLayoutChg>
        <pc:sldLayoutChg chg="setBg">
          <pc:chgData name="Carolina Munoz" userId="9936d633-eca7-460e-bc39-127eb51f37ae" providerId="ADAL" clId="{F7E4D604-0CA4-4EC3-A5EE-1545DAF0408C}" dt="2024-04-15T13:40:22.565" v="355"/>
          <pc:sldLayoutMkLst>
            <pc:docMk/>
            <pc:sldMasterMk cId="626450249" sldId="2147483648"/>
            <pc:sldLayoutMk cId="479637127" sldId="2147483658"/>
          </pc:sldLayoutMkLst>
        </pc:sldLayoutChg>
        <pc:sldLayoutChg chg="setBg">
          <pc:chgData name="Carolina Munoz" userId="9936d633-eca7-460e-bc39-127eb51f37ae" providerId="ADAL" clId="{F7E4D604-0CA4-4EC3-A5EE-1545DAF0408C}" dt="2024-04-15T13:40:22.565" v="355"/>
          <pc:sldLayoutMkLst>
            <pc:docMk/>
            <pc:sldMasterMk cId="626450249" sldId="2147483648"/>
            <pc:sldLayoutMk cId="2225321821" sldId="2147483659"/>
          </pc:sldLayoutMkLst>
        </pc:sldLayoutChg>
      </pc:sldMasterChg>
    </pc:docChg>
  </pc:docChgLst>
  <pc:docChgLst>
    <pc:chgData name="Carolina Munoz" userId="9936d633-eca7-460e-bc39-127eb51f37ae" providerId="ADAL" clId="{DCA7DD61-C681-400B-AC0F-EDF08CF558A7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22A161-C4F1-3D44-8A81-A5BF23636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C29D05-0138-8A45-92D0-DB568A0C65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82BAF8-B2E8-F144-9819-B4E8CA5BD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8756-A832-6946-8293-694AA9BB0A1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05065C-B7B7-1E4A-831C-7B586F15C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4DB506-A91E-934C-9EEC-E0105CD2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D76A-E84D-5246-AE81-49670E48EA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827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17CF20-44EF-E84C-B059-D117FCACB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423F56A-389B-9046-9B09-BC3F05F4F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EEAE47-1881-A940-B3FE-BB91FF605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8756-A832-6946-8293-694AA9BB0A1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7E84C8-B1E6-1E49-91B2-D95032712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EEFE21-6E31-3B48-B836-9AF310A45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D76A-E84D-5246-AE81-49670E48EA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963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808086-01E8-4D43-A306-DA7ADAA8A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4F9B480-8E59-6340-91A1-322496019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8AC823-AF05-D041-A1EA-69D72ABF6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8756-A832-6946-8293-694AA9BB0A1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D4535E-9305-5042-B312-1BA100879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C75FC0-7C2B-2D4F-9C1B-359D28AD4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D76A-E84D-5246-AE81-49670E48EA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532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AFEA74-B62A-B143-B91E-22AA5614F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3344BB-908C-0B4A-97CF-9E3558653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9C290E-5E88-474A-ADDD-2EBA0FD2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8756-A832-6946-8293-694AA9BB0A1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3A658E-A413-BC4B-BE59-BE2F719EB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05F4D7-3458-4946-AEC7-2B19EB558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D76A-E84D-5246-AE81-49670E48EA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238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E31122-3AD1-3D40-A350-D810D0710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86BAFC-724A-6F4C-86ED-A7B59B32A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61AED1-B92B-6E4B-88E3-FF411A8AC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8756-A832-6946-8293-694AA9BB0A1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D56BC7-E78D-274C-8832-A9FDC9ACC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D3FBA9-5732-0D49-99C4-9EE6E3602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D76A-E84D-5246-AE81-49670E48EA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214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13ECE-256C-C044-B18A-17424D1DD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C8698B-9742-E04E-8E8E-A809B698E8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778ED0-B69D-CA4F-ADDF-6AEBF7BB3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F0C0D2-3B93-D944-BEE2-652516F3A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8756-A832-6946-8293-694AA9BB0A1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32E5D3-CF12-FD45-A0AF-801E21B7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E0BA88-461D-874B-BFAA-5E874F08E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D76A-E84D-5246-AE81-49670E48EA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1434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AC945-780C-634D-96A5-F4E0A0989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F2F737-9345-CD40-8FB0-D8BF1A54A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002929-88CF-5441-ABAA-143F815EB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CBA2CD-22D9-5D42-8E6B-7C22598D7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AAC623D-87AE-7241-8092-2D5C99DA10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2963534-0286-D845-99A9-A31E7ED77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8756-A832-6946-8293-694AA9BB0A1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F6F7B99-888F-2446-BB1F-8AC35D4D2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BDE672B-6A63-4146-9186-DB1E75CF6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D76A-E84D-5246-AE81-49670E48EA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25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ED3CE6-0F00-0E45-AFA0-88C7B8FCA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3149A32-E966-FF4C-937F-79B5F9B95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8756-A832-6946-8293-694AA9BB0A1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122680A-80AB-EE4B-9705-E22B7FF99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D9B6106-0401-A944-A70C-24DECCDB8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D76A-E84D-5246-AE81-49670E48EA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407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499B3AC-CD3C-BC40-8107-01A2919F4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8756-A832-6946-8293-694AA9BB0A1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4DFCED3-F550-564D-9074-D12773EF2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E899E08-E673-574B-86B1-DFB0AF2B3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D76A-E84D-5246-AE81-49670E48EA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98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6E04DC-36EF-B145-96F8-DF4C35CCA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98C1EF-C3A9-BD4B-B4A9-AD70CC0D5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677A8E-A2F1-0342-9576-CC9407985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DDD616-DF02-5245-AA3C-009DD74FC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8756-A832-6946-8293-694AA9BB0A1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FE3C0D-99E4-0948-A169-7878975FA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A948AD-ECF3-084E-BD7F-BC79B7305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D76A-E84D-5246-AE81-49670E48EA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548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6506E-F451-F240-94AF-9EA401D55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DCD6A37-958C-7F45-B891-C5CB5CF85D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7E8D2D-EB0C-E846-9ECA-059C69011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ABA056-B5F4-ED42-B5FE-0C5DE0CD0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8756-A832-6946-8293-694AA9BB0A1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CD8319-908C-1343-84E0-C92F8CBCE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E96485-FC35-B74B-9066-140A47C7A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D76A-E84D-5246-AE81-49670E48EA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516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D188014-5831-7B43-972A-636BF05B3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AA290D-D179-A849-937F-F0453C66C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C25FFF-AF91-C14D-9807-0A44D51DFC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68756-A832-6946-8293-694AA9BB0A1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FE25BD-8CB2-ED40-8DC7-5B1CE4ADC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112EE4-3193-F541-8679-F97C19758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5D76A-E84D-5246-AE81-49670E48EA7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645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1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7F382C8-9C83-D54A-A32A-E654F23191FD}"/>
              </a:ext>
            </a:extLst>
          </p:cNvPr>
          <p:cNvSpPr txBox="1"/>
          <p:nvPr/>
        </p:nvSpPr>
        <p:spPr>
          <a:xfrm flipH="1">
            <a:off x="-983674" y="2644170"/>
            <a:ext cx="141593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Implicancias del Derecho </a:t>
            </a:r>
          </a:p>
          <a:p>
            <a:pPr algn="ctr"/>
            <a:r>
              <a:rPr lang="es-CL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olvido oncológico </a:t>
            </a:r>
          </a:p>
          <a:p>
            <a:pPr algn="ctr"/>
            <a:r>
              <a:rPr lang="es-CL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las ISAPRES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1126EE0-7FB5-F24D-8D77-08CC17B5274B}"/>
              </a:ext>
            </a:extLst>
          </p:cNvPr>
          <p:cNvSpPr txBox="1"/>
          <p:nvPr/>
        </p:nvSpPr>
        <p:spPr>
          <a:xfrm>
            <a:off x="2240754" y="5560210"/>
            <a:ext cx="7710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Dr. Víctor Torres Jeldes</a:t>
            </a:r>
          </a:p>
          <a:p>
            <a:pPr algn="ctr"/>
            <a:r>
              <a:rPr lang="es-C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Superintendente de Salud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8821BC39-3D32-4413-A726-28FF9FF41ADC}"/>
              </a:ext>
            </a:extLst>
          </p:cNvPr>
          <p:cNvSpPr/>
          <p:nvPr/>
        </p:nvSpPr>
        <p:spPr>
          <a:xfrm>
            <a:off x="179109" y="223887"/>
            <a:ext cx="11830639" cy="6410226"/>
          </a:xfrm>
          <a:prstGeom prst="roundRect">
            <a:avLst>
              <a:gd name="adj" fmla="val 2549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18B8846-693A-448E-BAFF-9D2B87787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3607" y="505705"/>
            <a:ext cx="2384786" cy="75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428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B344854-0D75-1B41-9DC3-9467CA105951}"/>
              </a:ext>
            </a:extLst>
          </p:cNvPr>
          <p:cNvSpPr txBox="1"/>
          <p:nvPr/>
        </p:nvSpPr>
        <p:spPr>
          <a:xfrm>
            <a:off x="686707" y="2157912"/>
            <a:ext cx="7059813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3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Resolución de reclamos: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3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 lo tanto, la Superintendencia de Salud, a través de la Intendencia de Fondos, revisará las controversias  (arbitraje) que puedan darse por el incumplimiento de alguna ISAPRE respecto de dichas instrucciones. </a:t>
            </a:r>
          </a:p>
          <a:p>
            <a:endParaRPr lang="es-MX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personas afiliadas a una ISAPRE podrán ingresar un reclamo ante la Superintendencia de Salud, si sienten que se ha vulnerado el Derecho al olvido oncológico.  </a:t>
            </a:r>
          </a:p>
          <a:p>
            <a:endParaRPr lang="es-MX" sz="20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MX" sz="23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MX" sz="23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MX" sz="23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2" descr="Concepto de ilustración de devolución de paquete sobre fondo blanco |  Vector Premium">
            <a:extLst>
              <a:ext uri="{FF2B5EF4-FFF2-40B4-BE49-F238E27FC236}">
                <a16:creationId xmlns:a16="http://schemas.microsoft.com/office/drawing/2014/main" id="{2E949024-B0BD-42F1-8E79-A03DBC32D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787" y="2038262"/>
            <a:ext cx="4891444" cy="325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EB6687C-4D9A-4689-AE1E-44365A8B84E9}"/>
              </a:ext>
            </a:extLst>
          </p:cNvPr>
          <p:cNvSpPr txBox="1"/>
          <p:nvPr/>
        </p:nvSpPr>
        <p:spPr>
          <a:xfrm flipH="1">
            <a:off x="608408" y="507326"/>
            <a:ext cx="9948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Derecho al olvido oncológico</a:t>
            </a:r>
          </a:p>
        </p:txBody>
      </p:sp>
    </p:spTree>
    <p:extLst>
      <p:ext uri="{BB962C8B-B14F-4D97-AF65-F5344CB8AC3E}">
        <p14:creationId xmlns:p14="http://schemas.microsoft.com/office/powerpoint/2010/main" val="2920095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1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A08637B2-08FE-4BC7-ADF1-33CDA362ABD9}"/>
              </a:ext>
            </a:extLst>
          </p:cNvPr>
          <p:cNvSpPr/>
          <p:nvPr/>
        </p:nvSpPr>
        <p:spPr>
          <a:xfrm>
            <a:off x="179109" y="223887"/>
            <a:ext cx="11830639" cy="6410226"/>
          </a:xfrm>
          <a:prstGeom prst="roundRect">
            <a:avLst>
              <a:gd name="adj" fmla="val 2549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239E6A3-25F7-44BF-9062-E3BFB5DDF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3607" y="3052513"/>
            <a:ext cx="2384786" cy="75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21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7F382C8-9C83-D54A-A32A-E654F23191FD}"/>
              </a:ext>
            </a:extLst>
          </p:cNvPr>
          <p:cNvSpPr txBox="1"/>
          <p:nvPr/>
        </p:nvSpPr>
        <p:spPr>
          <a:xfrm flipH="1">
            <a:off x="820939" y="2123153"/>
            <a:ext cx="9948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Derecho al olvido oncológico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1126EE0-7FB5-F24D-8D77-08CC17B5274B}"/>
              </a:ext>
            </a:extLst>
          </p:cNvPr>
          <p:cNvSpPr txBox="1"/>
          <p:nvPr/>
        </p:nvSpPr>
        <p:spPr>
          <a:xfrm>
            <a:off x="909090" y="3160416"/>
            <a:ext cx="1037381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Ley N°21.656, aprobada el 13 de febrero de 2024, incorporó un nuevo artículo 8°bis a la </a:t>
            </a:r>
            <a:r>
              <a:rPr lang="es-CL" sz="26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Ley del Cáncer</a:t>
            </a:r>
            <a:r>
              <a:rPr lang="es-CL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que consagra el </a:t>
            </a:r>
            <a:r>
              <a:rPr lang="es-CL" sz="26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Derecho al olvido oncológico</a:t>
            </a:r>
            <a:r>
              <a:rPr lang="es-CL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44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B344854-0D75-1B41-9DC3-9467CA105951}"/>
              </a:ext>
            </a:extLst>
          </p:cNvPr>
          <p:cNvSpPr txBox="1"/>
          <p:nvPr/>
        </p:nvSpPr>
        <p:spPr>
          <a:xfrm>
            <a:off x="686806" y="2602302"/>
            <a:ext cx="72840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Garantizar que en Chile las personas que hayan padecido y sobrevivido al cáncer, no sufran discriminación financiera luego de superada la enfermedad.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Prohíbe la solicitud de información oncológica o la obligación de declarar haber padecido una patología oncológica a la fecha de suscripción del contrato o negocio jurídico, cuando hayan transcurrido 5 años desde la finalización del tratamiento radical sin recaída posterior.</a:t>
            </a:r>
            <a:endParaRPr lang="es-MX" sz="23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86806" y="1557179"/>
            <a:ext cx="190308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6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Objetivo:</a:t>
            </a:r>
            <a:endParaRPr lang="es-CL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0" name="Picture 2" descr="Contract - Free business icons">
            <a:extLst>
              <a:ext uri="{FF2B5EF4-FFF2-40B4-BE49-F238E27FC236}">
                <a16:creationId xmlns:a16="http://schemas.microsoft.com/office/drawing/2014/main" id="{580A5DDC-44C6-433A-B562-C6D1AC503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239" y="2806597"/>
            <a:ext cx="2176732" cy="217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526978AA-AEF9-4CAA-A7D3-7278AF21D09E}"/>
              </a:ext>
            </a:extLst>
          </p:cNvPr>
          <p:cNvSpPr txBox="1"/>
          <p:nvPr/>
        </p:nvSpPr>
        <p:spPr>
          <a:xfrm flipH="1">
            <a:off x="608408" y="507326"/>
            <a:ext cx="9948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Derecho al olvido oncológico</a:t>
            </a:r>
          </a:p>
        </p:txBody>
      </p:sp>
    </p:spTree>
    <p:extLst>
      <p:ext uri="{BB962C8B-B14F-4D97-AF65-F5344CB8AC3E}">
        <p14:creationId xmlns:p14="http://schemas.microsoft.com/office/powerpoint/2010/main" val="2273349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B1126EE0-7FB5-F24D-8D77-08CC17B5274B}"/>
              </a:ext>
            </a:extLst>
          </p:cNvPr>
          <p:cNvSpPr txBox="1"/>
          <p:nvPr/>
        </p:nvSpPr>
        <p:spPr>
          <a:xfrm>
            <a:off x="608408" y="1715993"/>
            <a:ext cx="94315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6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 Superintendencia de Salud:</a:t>
            </a:r>
          </a:p>
        </p:txBody>
      </p:sp>
      <p:sp>
        <p:nvSpPr>
          <p:cNvPr id="2" name="Rectángulo 1"/>
          <p:cNvSpPr/>
          <p:nvPr/>
        </p:nvSpPr>
        <p:spPr>
          <a:xfrm>
            <a:off x="608407" y="2551837"/>
            <a:ext cx="1067494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hacer referencia a la “suscripción del contrato o negocio jurídico”, debe entenderse que el </a:t>
            </a:r>
            <a:r>
              <a:rPr lang="es-MX" u="sng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“contrato de salud”</a:t>
            </a:r>
            <a:r>
              <a:rPr lang="es-MX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subsume en dicha  disposición.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artículo 110 N°2 del DFL N° 1, del Ministerio de Salud, establece que  a la Superintendencia de Salud le corresponde: </a:t>
            </a:r>
            <a:r>
              <a:rPr lang="es-MX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”Interpretar administrativamente en materias de su competencia, las leyes, reglamentos y demás normas que rigen a las personas o entidades fiscalizadas;  impartir instrucciones de general aplicación y dictar órdenes para su cumplimiento”.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i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través de la </a:t>
            </a:r>
            <a:r>
              <a:rPr lang="es-MX" u="sng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Intendencia de Fondos</a:t>
            </a:r>
            <a:r>
              <a:rPr lang="es-MX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la Superintendencia de Salud  debe dictar una Circular para dar cumplimiento de la Ley 21.656.</a:t>
            </a:r>
            <a:r>
              <a:rPr lang="es-MX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98B0969-47F4-461E-957B-43E18DFF41F4}"/>
              </a:ext>
            </a:extLst>
          </p:cNvPr>
          <p:cNvSpPr txBox="1"/>
          <p:nvPr/>
        </p:nvSpPr>
        <p:spPr>
          <a:xfrm flipH="1">
            <a:off x="608408" y="507326"/>
            <a:ext cx="9948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Derecho al olvido oncológico</a:t>
            </a:r>
          </a:p>
        </p:txBody>
      </p:sp>
    </p:spTree>
    <p:extLst>
      <p:ext uri="{BB962C8B-B14F-4D97-AF65-F5344CB8AC3E}">
        <p14:creationId xmlns:p14="http://schemas.microsoft.com/office/powerpoint/2010/main" val="2213308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B344854-0D75-1B41-9DC3-9467CA105951}"/>
              </a:ext>
            </a:extLst>
          </p:cNvPr>
          <p:cNvSpPr txBox="1"/>
          <p:nvPr/>
        </p:nvSpPr>
        <p:spPr>
          <a:xfrm>
            <a:off x="5169653" y="2955286"/>
            <a:ext cx="5790794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Emitida el 15 de abril de 2024. </a:t>
            </a:r>
          </a:p>
          <a:p>
            <a:endParaRPr lang="es-MX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Imparte instrucciones sobre la aplicación a los contrato de salud previsional de la Ley N°21.258, para consagrar el Derecho al olvido oncológico. </a:t>
            </a:r>
          </a:p>
          <a:p>
            <a:endParaRPr lang="es-MX" sz="23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5EA95E0-500A-4462-BEBA-1D7622B48618}"/>
              </a:ext>
            </a:extLst>
          </p:cNvPr>
          <p:cNvSpPr/>
          <p:nvPr/>
        </p:nvSpPr>
        <p:spPr>
          <a:xfrm>
            <a:off x="608409" y="1449810"/>
            <a:ext cx="393409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6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Circular IF/ N°464:</a:t>
            </a:r>
            <a:endParaRPr lang="es-CL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97BD7371-DEC5-4E6D-81B8-3CFD058AF691}"/>
              </a:ext>
            </a:extLst>
          </p:cNvPr>
          <p:cNvGrpSpPr/>
          <p:nvPr/>
        </p:nvGrpSpPr>
        <p:grpSpPr>
          <a:xfrm>
            <a:off x="608409" y="2441274"/>
            <a:ext cx="4114443" cy="2740771"/>
            <a:chOff x="389581" y="2441274"/>
            <a:chExt cx="4114443" cy="2740771"/>
          </a:xfrm>
        </p:grpSpPr>
        <p:pic>
          <p:nvPicPr>
            <p:cNvPr id="3076" name="Picture 4" descr="Vectores e ilustraciones de Contrato de firma para descargar gratis |  Freepik">
              <a:extLst>
                <a:ext uri="{FF2B5EF4-FFF2-40B4-BE49-F238E27FC236}">
                  <a16:creationId xmlns:a16="http://schemas.microsoft.com/office/drawing/2014/main" id="{3EDEE5EF-9DB9-4DB5-9D35-B91C0840F2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914" b="90408" l="9265" r="90256">
                          <a14:foregroundMark x1="59425" y1="8153" x2="59904" y2="9353"/>
                          <a14:foregroundMark x1="55911" y1="9113" x2="64537" y2="8393"/>
                          <a14:foregroundMark x1="64537" y1="8393" x2="65974" y2="8393"/>
                          <a14:foregroundMark x1="57348" y1="8873" x2="65974" y2="8393"/>
                          <a14:foregroundMark x1="65974" y1="8393" x2="67412" y2="9113"/>
                          <a14:foregroundMark x1="89617" y1="56355" x2="90415" y2="68345"/>
                          <a14:foregroundMark x1="90415" y1="68345" x2="87700" y2="78897"/>
                          <a14:foregroundMark x1="88339" y1="77698" x2="80990" y2="85612"/>
                          <a14:foregroundMark x1="80990" y1="85612" x2="77316" y2="86811"/>
                          <a14:foregroundMark x1="16454" y1="85851" x2="42652" y2="90408"/>
                          <a14:foregroundMark x1="10064" y1="63789" x2="9265" y2="743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581" y="2441274"/>
              <a:ext cx="4114443" cy="27407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E998C527-2CF1-442D-A12F-C21D8E4333A9}"/>
                </a:ext>
              </a:extLst>
            </p:cNvPr>
            <p:cNvSpPr/>
            <p:nvPr/>
          </p:nvSpPr>
          <p:spPr>
            <a:xfrm rot="20561005">
              <a:off x="1908709" y="3277124"/>
              <a:ext cx="737332" cy="162278"/>
            </a:xfrm>
            <a:prstGeom prst="rect">
              <a:avLst/>
            </a:prstGeom>
            <a:solidFill>
              <a:srgbClr val="E7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BA0CC44-44A7-4277-85B0-E89C37DF1170}"/>
              </a:ext>
            </a:extLst>
          </p:cNvPr>
          <p:cNvSpPr txBox="1"/>
          <p:nvPr/>
        </p:nvSpPr>
        <p:spPr>
          <a:xfrm flipH="1">
            <a:off x="608408" y="507326"/>
            <a:ext cx="9948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Derecho al olvido oncológico</a:t>
            </a:r>
          </a:p>
        </p:txBody>
      </p:sp>
    </p:spTree>
    <p:extLst>
      <p:ext uri="{BB962C8B-B14F-4D97-AF65-F5344CB8AC3E}">
        <p14:creationId xmlns:p14="http://schemas.microsoft.com/office/powerpoint/2010/main" val="164164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1C56681C-28BA-4814-9EAD-7DCEF608F42C}"/>
              </a:ext>
            </a:extLst>
          </p:cNvPr>
          <p:cNvSpPr/>
          <p:nvPr/>
        </p:nvSpPr>
        <p:spPr>
          <a:xfrm>
            <a:off x="608409" y="1449810"/>
            <a:ext cx="38202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6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Circular IF/ N°464:</a:t>
            </a:r>
            <a:endParaRPr lang="es-CL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388162E-68A5-430F-82A4-F1552902B3B2}"/>
              </a:ext>
            </a:extLst>
          </p:cNvPr>
          <p:cNvSpPr txBox="1"/>
          <p:nvPr/>
        </p:nvSpPr>
        <p:spPr>
          <a:xfrm>
            <a:off x="608410" y="3268050"/>
            <a:ext cx="49728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3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Modificación a la declaración de salud.</a:t>
            </a:r>
          </a:p>
          <a:p>
            <a:endParaRPr lang="es-MX" sz="23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3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Definición de tratamiento radical. </a:t>
            </a:r>
          </a:p>
          <a:p>
            <a:endParaRPr lang="es-MX" sz="23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7039609-2CE7-4BD6-8768-7C29D64A64F9}"/>
              </a:ext>
            </a:extLst>
          </p:cNvPr>
          <p:cNvSpPr txBox="1"/>
          <p:nvPr/>
        </p:nvSpPr>
        <p:spPr>
          <a:xfrm flipH="1">
            <a:off x="608408" y="507326"/>
            <a:ext cx="9948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Derecho al olvido oncológico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97ED5B37-C09B-40E6-B1FC-9940BAF735A4}"/>
              </a:ext>
            </a:extLst>
          </p:cNvPr>
          <p:cNvGrpSpPr/>
          <p:nvPr/>
        </p:nvGrpSpPr>
        <p:grpSpPr>
          <a:xfrm>
            <a:off x="6404781" y="1449809"/>
            <a:ext cx="4666547" cy="4461651"/>
            <a:chOff x="6404781" y="1449809"/>
            <a:chExt cx="4666547" cy="4461651"/>
          </a:xfrm>
        </p:grpSpPr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70B33DA1-B931-46AA-A61D-FFBA1548F5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55018">
              <a:off x="8175752" y="1793984"/>
              <a:ext cx="2895576" cy="3989460"/>
            </a:xfrm>
            <a:prstGeom prst="rect">
              <a:avLst/>
            </a:prstGeom>
          </p:spPr>
        </p:pic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A783AC2A-2CD4-4CD3-AE21-8AA63BD5BC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38318" y="1449809"/>
              <a:ext cx="2818712" cy="419962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0F60735A-F0EA-4DD5-9AC9-B8E1AFD640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0818639">
              <a:off x="6404781" y="1711838"/>
              <a:ext cx="2804991" cy="419962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72239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B344854-0D75-1B41-9DC3-9467CA105951}"/>
              </a:ext>
            </a:extLst>
          </p:cNvPr>
          <p:cNvSpPr txBox="1"/>
          <p:nvPr/>
        </p:nvSpPr>
        <p:spPr>
          <a:xfrm>
            <a:off x="942975" y="2188768"/>
            <a:ext cx="1080620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3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Modificación a la declaración de salud:</a:t>
            </a:r>
          </a:p>
          <a:p>
            <a:endParaRPr lang="es-MX" sz="2300" u="sng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2300" u="sng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Incorpora advertencia</a:t>
            </a:r>
          </a:p>
          <a:p>
            <a:endParaRPr lang="es-MX" sz="23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23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“NO ES OBLIGATORIA LA DECLARACIÓN DE PATOLOGÍAS ONCOLÓGICAS, RESPECTO DE LAS CUALES HAYAN TRANSCURRIDO CINCO AÑOS DESDE LA FINALIZACIÓN DEL TRATAMIENTO RADICAL SIN RECAÍDA POSTERIOR, EN VIRTUD DE LO DISPUESTO </a:t>
            </a:r>
          </a:p>
          <a:p>
            <a:r>
              <a:rPr lang="es-MX" sz="23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EL ARTÍCULO 8°BIS DE LA LEY N°21.258”. </a:t>
            </a:r>
          </a:p>
          <a:p>
            <a:endParaRPr lang="es-MX" sz="23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B5E6B80-1F2B-4CB3-9C69-F94B94F1054A}"/>
              </a:ext>
            </a:extLst>
          </p:cNvPr>
          <p:cNvSpPr/>
          <p:nvPr/>
        </p:nvSpPr>
        <p:spPr>
          <a:xfrm>
            <a:off x="608409" y="1449810"/>
            <a:ext cx="38202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6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Circular IF/ N°464:</a:t>
            </a:r>
            <a:endParaRPr lang="es-CL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622A277-8E15-4AE6-B1F1-6496739234BE}"/>
              </a:ext>
            </a:extLst>
          </p:cNvPr>
          <p:cNvSpPr txBox="1"/>
          <p:nvPr/>
        </p:nvSpPr>
        <p:spPr>
          <a:xfrm flipH="1">
            <a:off x="608408" y="507326"/>
            <a:ext cx="9948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Derecho al olvido oncológico</a:t>
            </a:r>
          </a:p>
        </p:txBody>
      </p:sp>
    </p:spTree>
    <p:extLst>
      <p:ext uri="{BB962C8B-B14F-4D97-AF65-F5344CB8AC3E}">
        <p14:creationId xmlns:p14="http://schemas.microsoft.com/office/powerpoint/2010/main" val="215310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B344854-0D75-1B41-9DC3-9467CA105951}"/>
              </a:ext>
            </a:extLst>
          </p:cNvPr>
          <p:cNvSpPr txBox="1"/>
          <p:nvPr/>
        </p:nvSpPr>
        <p:spPr>
          <a:xfrm>
            <a:off x="608409" y="1931983"/>
            <a:ext cx="1065344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3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3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Definición de tratamiento radical: </a:t>
            </a:r>
          </a:p>
          <a:p>
            <a:endParaRPr lang="es-MX" sz="23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“Finalización del tratamiento radical”, el momento en que se ha completado la última fase del tratamiento curativo (no preventivo ni paliativo) del cáncer al que se hubiesen sometido potenciales cotizantes o personas beneficiarias”.</a:t>
            </a:r>
          </a:p>
          <a:p>
            <a:endParaRPr lang="es-MX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Independiente si es una cirugía radical, radioterapia, quimioterapia u otras.</a:t>
            </a:r>
          </a:p>
          <a:p>
            <a:endParaRPr lang="es-MX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Excluye si fue preventivo o paliativo.</a:t>
            </a:r>
          </a:p>
          <a:p>
            <a:endParaRPr lang="es-MX" sz="23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D678BD3-810E-46C1-BE6C-E7076F1EF25D}"/>
              </a:ext>
            </a:extLst>
          </p:cNvPr>
          <p:cNvSpPr/>
          <p:nvPr/>
        </p:nvSpPr>
        <p:spPr>
          <a:xfrm>
            <a:off x="608409" y="1449810"/>
            <a:ext cx="38202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6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Circular IF/ N°464:</a:t>
            </a:r>
            <a:endParaRPr lang="es-CL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6156898-7CFA-42DA-999D-97122DC0D3F8}"/>
              </a:ext>
            </a:extLst>
          </p:cNvPr>
          <p:cNvSpPr txBox="1"/>
          <p:nvPr/>
        </p:nvSpPr>
        <p:spPr>
          <a:xfrm flipH="1">
            <a:off x="608408" y="507326"/>
            <a:ext cx="9948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Derecho al olvido oncológico</a:t>
            </a:r>
          </a:p>
        </p:txBody>
      </p:sp>
    </p:spTree>
    <p:extLst>
      <p:ext uri="{BB962C8B-B14F-4D97-AF65-F5344CB8AC3E}">
        <p14:creationId xmlns:p14="http://schemas.microsoft.com/office/powerpoint/2010/main" val="1928965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oncepto de ilustración de devolución de paquete sobre fondo blanco |  Vector Premium">
            <a:extLst>
              <a:ext uri="{FF2B5EF4-FFF2-40B4-BE49-F238E27FC236}">
                <a16:creationId xmlns:a16="http://schemas.microsoft.com/office/drawing/2014/main" id="{10F1D129-F933-418A-A0D6-4907CC5DC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787" y="2038262"/>
            <a:ext cx="4891444" cy="325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3B985D26-65AD-4E2F-8BA0-926EC8631D8E}"/>
              </a:ext>
            </a:extLst>
          </p:cNvPr>
          <p:cNvSpPr txBox="1"/>
          <p:nvPr/>
        </p:nvSpPr>
        <p:spPr>
          <a:xfrm>
            <a:off x="685732" y="2158315"/>
            <a:ext cx="707932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3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Resolución de reclamos: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3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bien, la Ley establece una remisión a Ley N° 19.496 de protección de los derechos de los consumidores.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aplicarse la Ley 19.496, se debe considerar lo establecido en el artículo 2° letra f  de la misma, “</a:t>
            </a:r>
            <a:r>
              <a:rPr lang="es-MX" u="sng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excluye los actos celebrados o ejecutados con ocasión de la contratación de </a:t>
            </a:r>
            <a:r>
              <a:rPr lang="es-MX" b="1" u="sng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servicios en el ámbito de la salud</a:t>
            </a:r>
            <a:r>
              <a:rPr lang="es-MX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tales como el </a:t>
            </a:r>
            <a:r>
              <a:rPr lang="es-MX" u="sng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“financiamiento a través de fondos o seguros de salud”, y, “en general de cualquiera otra materia que se encuentre regulada en leyes especiales</a:t>
            </a:r>
            <a:r>
              <a:rPr lang="es-MX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3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MX" sz="23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F2CFE5A-02DE-4191-8C10-A5E2EDDAA3A4}"/>
              </a:ext>
            </a:extLst>
          </p:cNvPr>
          <p:cNvSpPr txBox="1"/>
          <p:nvPr/>
        </p:nvSpPr>
        <p:spPr>
          <a:xfrm flipH="1">
            <a:off x="608408" y="507326"/>
            <a:ext cx="9948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Derecho al olvido oncológico</a:t>
            </a:r>
          </a:p>
        </p:txBody>
      </p:sp>
    </p:spTree>
    <p:extLst>
      <p:ext uri="{BB962C8B-B14F-4D97-AF65-F5344CB8AC3E}">
        <p14:creationId xmlns:p14="http://schemas.microsoft.com/office/powerpoint/2010/main" val="4436433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2C38ED14469B745AFBC3B9A20DADE71" ma:contentTypeVersion="9" ma:contentTypeDescription="Crear nuevo documento." ma:contentTypeScope="" ma:versionID="1cffb09dbd575f0b0da6a603729c5980">
  <xsd:schema xmlns:xsd="http://www.w3.org/2001/XMLSchema" xmlns:xs="http://www.w3.org/2001/XMLSchema" xmlns:p="http://schemas.microsoft.com/office/2006/metadata/properties" xmlns:ns3="880d08ae-f1b1-4e89-bdc6-64b854160ccd" targetNamespace="http://schemas.microsoft.com/office/2006/metadata/properties" ma:root="true" ma:fieldsID="5e259197f7ca7817d5de264469ab8903" ns3:_="">
    <xsd:import namespace="880d08ae-f1b1-4e89-bdc6-64b854160cc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0d08ae-f1b1-4e89-bdc6-64b854160c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DB9DDC-B8F9-4633-8A08-B2D2D5AA5150}">
  <ds:schemaRefs>
    <ds:schemaRef ds:uri="http://schemas.microsoft.com/office/infopath/2007/PartnerControls"/>
    <ds:schemaRef ds:uri="880d08ae-f1b1-4e89-bdc6-64b854160ccd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748FAEE-5FB5-4488-8A38-587BBC9539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0d08ae-f1b1-4e89-bdc6-64b854160c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F2E015-8782-4DDC-AB54-7434D3B8CC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639</Words>
  <Application>Microsoft Office PowerPoint</Application>
  <PresentationFormat>Panorámica</PresentationFormat>
  <Paragraphs>61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Carolina Munoz</cp:lastModifiedBy>
  <cp:revision>23</cp:revision>
  <dcterms:created xsi:type="dcterms:W3CDTF">2022-04-14T17:42:17Z</dcterms:created>
  <dcterms:modified xsi:type="dcterms:W3CDTF">2024-04-15T14:33:39Z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0x01010062C38ED14469B745AFBC3B9A20DADE71</vt:lpwstr>
  </property>
</Properties>
</file>